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9" r:id="rId2"/>
    <p:sldId id="294" r:id="rId3"/>
    <p:sldId id="295" r:id="rId4"/>
    <p:sldId id="273" r:id="rId5"/>
    <p:sldId id="280" r:id="rId6"/>
    <p:sldId id="290" r:id="rId7"/>
    <p:sldId id="291" r:id="rId8"/>
    <p:sldId id="292" r:id="rId9"/>
    <p:sldId id="293" r:id="rId10"/>
    <p:sldId id="296" r:id="rId11"/>
    <p:sldId id="29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comparer des fractions.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A0C69-7670-08FF-5581-7D8988D08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8C312-3A86-B75C-35E7-941DEB194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104D5F-321E-3F5D-4BF3-AFF5B14E4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53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9257E-3425-76EC-25CE-2D4AF0092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18E2E4-53DC-B7F4-139C-9CE13952C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2C760B-C4AB-B10B-089C-B8270A291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22E940B-19E6-40CC-94E2-614D9B396F2F}"/>
              </a:ext>
            </a:extLst>
          </p:cNvPr>
          <p:cNvSpPr txBox="1"/>
          <p:nvPr/>
        </p:nvSpPr>
        <p:spPr>
          <a:xfrm rot="10800000"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0B9356A-A082-D230-336E-1086931F7F27}"/>
              </a:ext>
            </a:extLst>
          </p:cNvPr>
          <p:cNvGrpSpPr/>
          <p:nvPr/>
        </p:nvGrpSpPr>
        <p:grpSpPr>
          <a:xfrm rot="5400000">
            <a:off x="3292907" y="4332725"/>
            <a:ext cx="1800000" cy="687978"/>
            <a:chOff x="6016807" y="5634445"/>
            <a:chExt cx="5503816" cy="68797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516A27-E1E1-081D-4BAF-C64EDF2AD0A5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B1EBB2-9E7E-E1D9-87DE-CBEFD25BB8B2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BC4498-034A-EDCF-FADC-7A77F241C903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736A6B1-E6D9-840F-3D17-DA9469143FEA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0C3E39-C114-4413-BE22-5A9DBB3D4ABB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BA40BC-920B-F547-CFDA-BF43EC1F1946}"/>
                </a:ext>
              </a:extLst>
            </p:cNvPr>
            <p:cNvSpPr/>
            <p:nvPr/>
          </p:nvSpPr>
          <p:spPr>
            <a:xfrm>
              <a:off x="10832646" y="5634445"/>
              <a:ext cx="687977" cy="687977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1F8346A-4887-E21A-F138-03FADB67B58D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AC0F50C-3A58-C0D8-7FC8-30AC82741CEE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3E0016F-1DB9-743F-C5F1-CFF02D5EA7FA}"/>
              </a:ext>
            </a:extLst>
          </p:cNvPr>
          <p:cNvGrpSpPr/>
          <p:nvPr/>
        </p:nvGrpSpPr>
        <p:grpSpPr>
          <a:xfrm rot="5400000">
            <a:off x="4042765" y="4332727"/>
            <a:ext cx="1800000" cy="687977"/>
            <a:chOff x="5048251" y="3429000"/>
            <a:chExt cx="6879770" cy="6879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BF7E04-A556-F244-E733-9F813F1F4011}"/>
                </a:ext>
              </a:extLst>
            </p:cNvPr>
            <p:cNvSpPr/>
            <p:nvPr/>
          </p:nvSpPr>
          <p:spPr>
            <a:xfrm>
              <a:off x="5048251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7FC621-8A35-00B6-CADB-2537F38E459E}"/>
                </a:ext>
              </a:extLst>
            </p:cNvPr>
            <p:cNvSpPr/>
            <p:nvPr/>
          </p:nvSpPr>
          <p:spPr>
            <a:xfrm>
              <a:off x="5736228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D7980E-B8AA-28EC-A80C-568175AEDF27}"/>
                </a:ext>
              </a:extLst>
            </p:cNvPr>
            <p:cNvSpPr/>
            <p:nvPr/>
          </p:nvSpPr>
          <p:spPr>
            <a:xfrm>
              <a:off x="6424205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C77480-3045-D0E4-BC56-0AB32936574C}"/>
                </a:ext>
              </a:extLst>
            </p:cNvPr>
            <p:cNvSpPr/>
            <p:nvPr/>
          </p:nvSpPr>
          <p:spPr>
            <a:xfrm>
              <a:off x="7112182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B37E20-B844-AE8A-A9C2-6D3473EC007D}"/>
                </a:ext>
              </a:extLst>
            </p:cNvPr>
            <p:cNvSpPr/>
            <p:nvPr/>
          </p:nvSpPr>
          <p:spPr>
            <a:xfrm>
              <a:off x="7800159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6EDAC-4720-7A91-162D-1D1168F0BDB8}"/>
                </a:ext>
              </a:extLst>
            </p:cNvPr>
            <p:cNvSpPr/>
            <p:nvPr/>
          </p:nvSpPr>
          <p:spPr>
            <a:xfrm>
              <a:off x="8488136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E28F3B-8590-6A18-BF99-8899F6F97294}"/>
                </a:ext>
              </a:extLst>
            </p:cNvPr>
            <p:cNvSpPr/>
            <p:nvPr/>
          </p:nvSpPr>
          <p:spPr>
            <a:xfrm>
              <a:off x="9176113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C6B9E2C-DA7F-B41C-2AE7-A51DA24A9476}"/>
                </a:ext>
              </a:extLst>
            </p:cNvPr>
            <p:cNvSpPr/>
            <p:nvPr/>
          </p:nvSpPr>
          <p:spPr>
            <a:xfrm>
              <a:off x="9864090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646647E-711B-887A-9FC8-27EBFFE4DF28}"/>
                </a:ext>
              </a:extLst>
            </p:cNvPr>
            <p:cNvSpPr/>
            <p:nvPr/>
          </p:nvSpPr>
          <p:spPr>
            <a:xfrm>
              <a:off x="10552067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F06481D-C9E1-3E26-0041-5E263A19E3A0}"/>
                </a:ext>
              </a:extLst>
            </p:cNvPr>
            <p:cNvSpPr/>
            <p:nvPr/>
          </p:nvSpPr>
          <p:spPr>
            <a:xfrm>
              <a:off x="11240044" y="3429000"/>
              <a:ext cx="687977" cy="68797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4540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3CB632-B8FD-0617-FE58-12DAD4DAA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F52C2-D94A-1E6A-1566-4104A339E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ACC6AF-DAA1-9D44-D680-4D497C8B4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B9373C-6898-1646-8E0C-C9706D7F7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F065E4A7-D1F1-19C6-A37A-956143AB7577}"/>
              </a:ext>
            </a:extLst>
          </p:cNvPr>
          <p:cNvGrpSpPr/>
          <p:nvPr/>
        </p:nvGrpSpPr>
        <p:grpSpPr>
          <a:xfrm rot="5400000">
            <a:off x="3171036" y="4928097"/>
            <a:ext cx="1807686" cy="451921"/>
            <a:chOff x="1374459" y="6017713"/>
            <a:chExt cx="2751908" cy="68797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E86190-4858-853A-27B0-16BA505EEFD2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451F49-4AAC-4ED3-5171-DC1A72F53E77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C75C900-D1F7-1D07-4854-772C5150B283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86D508F-1AF9-F0D3-28BD-E9824FB03ADE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37C1503-AF2C-4595-623E-F75205AD4C40}"/>
              </a:ext>
            </a:extLst>
          </p:cNvPr>
          <p:cNvSpPr txBox="1"/>
          <p:nvPr/>
        </p:nvSpPr>
        <p:spPr>
          <a:xfrm rot="10800000"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=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2976C9-3435-6FCE-6C91-22FF5D2C2486}"/>
              </a:ext>
            </a:extLst>
          </p:cNvPr>
          <p:cNvSpPr/>
          <p:nvPr/>
        </p:nvSpPr>
        <p:spPr>
          <a:xfrm>
            <a:off x="4799619" y="5154057"/>
            <a:ext cx="451922" cy="9038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E941D9D-0C6C-E95D-7521-FDC10EDF1F00}"/>
              </a:ext>
            </a:extLst>
          </p:cNvPr>
          <p:cNvSpPr/>
          <p:nvPr/>
        </p:nvSpPr>
        <p:spPr>
          <a:xfrm>
            <a:off x="4799619" y="4250214"/>
            <a:ext cx="451922" cy="90384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63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53E1E82D-B096-5864-8C19-5D4B72A72DB9}"/>
              </a:ext>
            </a:extLst>
          </p:cNvPr>
          <p:cNvGrpSpPr/>
          <p:nvPr/>
        </p:nvGrpSpPr>
        <p:grpSpPr>
          <a:xfrm rot="5400000">
            <a:off x="2945075" y="4702136"/>
            <a:ext cx="2259607" cy="451921"/>
            <a:chOff x="686482" y="6017713"/>
            <a:chExt cx="3439885" cy="68797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CA6CA4-63A4-A020-ECDD-39967F54185A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2B807F-1BCE-C386-A78A-3B1D55E94D1A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B7062FF-7EBA-B64C-4424-4C24A5071163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8A1C81-7BCC-F36F-F1AF-34314AB40D6D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0DDE22-819D-36C9-B2B7-919E9C33EACB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348C269-14CD-3654-5274-20ADF6198E4A}"/>
              </a:ext>
            </a:extLst>
          </p:cNvPr>
          <p:cNvGrpSpPr/>
          <p:nvPr/>
        </p:nvGrpSpPr>
        <p:grpSpPr>
          <a:xfrm rot="5400000">
            <a:off x="3895776" y="4702136"/>
            <a:ext cx="2259607" cy="451921"/>
            <a:chOff x="686482" y="6017713"/>
            <a:chExt cx="3439885" cy="6879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610170-67EB-338C-684F-24571A18B6D5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5CEC6D3-FF81-F908-FDCA-D8FF1E6320D9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E3713C-B311-59C6-5ECF-6FAC06CD4121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CFE9919-79B3-8C78-26CF-7AFE74D0842B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E9CDC8-7C6B-1547-23B1-3FA20EAF0236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AF82B40E-00BE-841B-71AB-46009E3D1747}"/>
              </a:ext>
            </a:extLst>
          </p:cNvPr>
          <p:cNvSpPr txBox="1"/>
          <p:nvPr/>
        </p:nvSpPr>
        <p:spPr>
          <a:xfrm rot="10800000"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26951B3-DFAC-5717-3064-29CE152526C4}"/>
              </a:ext>
            </a:extLst>
          </p:cNvPr>
          <p:cNvGrpSpPr/>
          <p:nvPr/>
        </p:nvGrpSpPr>
        <p:grpSpPr>
          <a:xfrm rot="5400000">
            <a:off x="2243764" y="4702135"/>
            <a:ext cx="2259607" cy="451921"/>
            <a:chOff x="686482" y="6017713"/>
            <a:chExt cx="3439885" cy="68797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5F47327-037A-D419-4D74-9669892669FB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4AA8569-9BD1-31E3-1403-D7889990E622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834C9CE-B421-26D1-253D-8B44745FEB78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CCA859A-D1CD-50FD-BE68-2A8B8AC2B689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E07014-D922-E3E4-B47B-550C78E8FE0C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A4E4F-CDE3-2231-AE4B-64CE6577A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CA679A-80CD-4D1F-0F13-4ABA5F7F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155CD0-1C1C-080F-288D-D2D50863C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364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35484-4A25-7A98-A415-12BD80814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A3B4D0-0F49-F85F-5E4F-1E1242C18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DA289B-179E-FE11-818A-1097F339F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 l="-8257" t="-990" r="-8257" b="-128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ACA87B5-A9C2-644B-8DFC-23195FA1A2B2}"/>
              </a:ext>
            </a:extLst>
          </p:cNvPr>
          <p:cNvSpPr txBox="1"/>
          <p:nvPr/>
        </p:nvSpPr>
        <p:spPr>
          <a:xfrm rot="10800000"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=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DA3125B-B616-4D1D-06E0-07BA26421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746" y="4130040"/>
            <a:ext cx="1440000" cy="1440000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F4BD8ACD-5DE7-56A2-037A-C029BDD618F4}"/>
              </a:ext>
            </a:extLst>
          </p:cNvPr>
          <p:cNvGrpSpPr/>
          <p:nvPr/>
        </p:nvGrpSpPr>
        <p:grpSpPr>
          <a:xfrm>
            <a:off x="4697750" y="4111324"/>
            <a:ext cx="1485891" cy="1491149"/>
            <a:chOff x="4697750" y="4111324"/>
            <a:chExt cx="1485891" cy="1491149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220EF4D4-8B13-3DDF-E696-BA992FE916AD}"/>
                </a:ext>
              </a:extLst>
            </p:cNvPr>
            <p:cNvGrpSpPr/>
            <p:nvPr/>
          </p:nvGrpSpPr>
          <p:grpSpPr>
            <a:xfrm rot="2974648">
              <a:off x="4695121" y="4113953"/>
              <a:ext cx="1491149" cy="1485891"/>
              <a:chOff x="1354886" y="944325"/>
              <a:chExt cx="2297974" cy="2289871"/>
            </a:xfrm>
          </p:grpSpPr>
          <p:sp>
            <p:nvSpPr>
              <p:cNvPr id="4" name="Ellipse 3">
                <a:extLst>
                  <a:ext uri="{FF2B5EF4-FFF2-40B4-BE49-F238E27FC236}">
                    <a16:creationId xmlns:a16="http://schemas.microsoft.com/office/drawing/2014/main" id="{287A9F69-054E-4174-16C8-67DB2DDDCD84}"/>
                  </a:ext>
                </a:extLst>
              </p:cNvPr>
              <p:cNvSpPr/>
              <p:nvPr/>
            </p:nvSpPr>
            <p:spPr>
              <a:xfrm rot="2364358">
                <a:off x="1354886" y="965771"/>
                <a:ext cx="2250463" cy="225046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Arc partiel 6">
                <a:extLst>
                  <a:ext uri="{FF2B5EF4-FFF2-40B4-BE49-F238E27FC236}">
                    <a16:creationId xmlns:a16="http://schemas.microsoft.com/office/drawing/2014/main" id="{2E14887A-2216-CB0E-50A8-9E95C4C7A981}"/>
                  </a:ext>
                </a:extLst>
              </p:cNvPr>
              <p:cNvSpPr/>
              <p:nvPr/>
            </p:nvSpPr>
            <p:spPr>
              <a:xfrm rot="2486371">
                <a:off x="1362989" y="944325"/>
                <a:ext cx="2289871" cy="2289871"/>
              </a:xfrm>
              <a:prstGeom prst="pie">
                <a:avLst>
                  <a:gd name="adj1" fmla="val 21545150"/>
                  <a:gd name="adj2" fmla="val 16074548"/>
                </a:avLst>
              </a:prstGeom>
              <a:solidFill>
                <a:srgbClr val="FF33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B25593DC-E851-AF6E-A113-FFB4F88B3F65}"/>
                </a:ext>
              </a:extLst>
            </p:cNvPr>
            <p:cNvCxnSpPr>
              <a:cxnSpLocks/>
              <a:stCxn id="7" idx="1"/>
              <a:endCxn id="4" idx="0"/>
            </p:cNvCxnSpPr>
            <p:nvPr/>
          </p:nvCxnSpPr>
          <p:spPr>
            <a:xfrm flipV="1">
              <a:off x="4699572" y="4832943"/>
              <a:ext cx="1460312" cy="127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365A4E1-186F-50AA-87E3-07FA4DA5529A}"/>
                </a:ext>
              </a:extLst>
            </p:cNvPr>
            <p:cNvCxnSpPr>
              <a:cxnSpLocks/>
              <a:stCxn id="7" idx="2"/>
              <a:endCxn id="4" idx="6"/>
            </p:cNvCxnSpPr>
            <p:nvPr/>
          </p:nvCxnSpPr>
          <p:spPr>
            <a:xfrm flipH="1">
              <a:off x="5442793" y="4116071"/>
              <a:ext cx="12793" cy="14598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46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3DAD8-76FD-7624-4185-70ABA40C9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B256B-AA46-C651-2B67-2C1789D24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8DC306-4707-4587-CD2A-58697CE71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1545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6D6B3-53C5-AF84-80E3-7CB3B99F2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BD9D3-4632-49DF-BE4A-A5A995874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BD1933-C13E-A25D-5E3B-7A815A357B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5" cy="1285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5" cy="12858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4B44B3FC-032A-462B-735A-BD44ADFB47F1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0213B4-3889-4C66-BCC9-77C1B516D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643" y="4236720"/>
            <a:ext cx="1440000" cy="144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3FA3D36-0973-4446-C294-81B61AFA0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236720"/>
            <a:ext cx="1438275" cy="14382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5519885-96DB-D6F8-2815-1680D2E59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737" y="4239349"/>
            <a:ext cx="1481687" cy="143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3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176</TotalTime>
  <Words>91</Words>
  <Application>Microsoft Macintosh PowerPoint</Application>
  <PresentationFormat>Affichage à l'écran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LESTERLOU Fanny</cp:lastModifiedBy>
  <cp:revision>35</cp:revision>
  <dcterms:created xsi:type="dcterms:W3CDTF">2023-02-07T14:55:57Z</dcterms:created>
  <dcterms:modified xsi:type="dcterms:W3CDTF">2025-08-24T13:24:45Z</dcterms:modified>
</cp:coreProperties>
</file>